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17" r:id="rId5"/>
    <p:sldId id="314" r:id="rId6"/>
    <p:sldId id="305" r:id="rId7"/>
    <p:sldId id="316" r:id="rId8"/>
    <p:sldId id="274" r:id="rId9"/>
    <p:sldId id="299" r:id="rId10"/>
    <p:sldId id="315" r:id="rId11"/>
    <p:sldId id="308" r:id="rId12"/>
    <p:sldId id="276" r:id="rId13"/>
    <p:sldId id="278" r:id="rId14"/>
    <p:sldId id="277" r:id="rId15"/>
    <p:sldId id="295" r:id="rId16"/>
    <p:sldId id="296" r:id="rId17"/>
    <p:sldId id="297" r:id="rId18"/>
    <p:sldId id="310" r:id="rId19"/>
    <p:sldId id="298" r:id="rId20"/>
    <p:sldId id="275" r:id="rId21"/>
    <p:sldId id="279" r:id="rId22"/>
    <p:sldId id="311" r:id="rId23"/>
    <p:sldId id="300" r:id="rId24"/>
    <p:sldId id="283" r:id="rId25"/>
    <p:sldId id="287" r:id="rId26"/>
    <p:sldId id="312" r:id="rId27"/>
    <p:sldId id="290" r:id="rId28"/>
    <p:sldId id="289" r:id="rId29"/>
    <p:sldId id="291" r:id="rId30"/>
    <p:sldId id="285" r:id="rId31"/>
    <p:sldId id="309" r:id="rId32"/>
    <p:sldId id="293" r:id="rId33"/>
    <p:sldId id="292" r:id="rId34"/>
    <p:sldId id="288" r:id="rId35"/>
    <p:sldId id="294" r:id="rId36"/>
    <p:sldId id="301" r:id="rId37"/>
    <p:sldId id="302" r:id="rId38"/>
    <p:sldId id="303" r:id="rId39"/>
    <p:sldId id="313" r:id="rId40"/>
    <p:sldId id="304" r:id="rId41"/>
    <p:sldId id="318" r:id="rId42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E6B4"/>
    <a:srgbClr val="A0B4C3"/>
    <a:srgbClr val="E1C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brosetti Gerard" userId="S::gambrosetti@bethanien.ch::d2bfc3ab-0f60-43d8-a9e1-2430943b86ad" providerId="AD" clId="Web-{7C13C309-4C56-43E1-80E7-7317E349AFAB}"/>
    <pc:docChg chg="modSld">
      <pc:chgData name="Ambrosetti Gerard" userId="S::gambrosetti@bethanien.ch::d2bfc3ab-0f60-43d8-a9e1-2430943b86ad" providerId="AD" clId="Web-{7C13C309-4C56-43E1-80E7-7317E349AFAB}" dt="2018-04-05T15:45:21.044" v="28"/>
      <pc:docMkLst>
        <pc:docMk/>
      </pc:docMkLst>
      <pc:sldChg chg="modSp">
        <pc:chgData name="Ambrosetti Gerard" userId="S::gambrosetti@bethanien.ch::d2bfc3ab-0f60-43d8-a9e1-2430943b86ad" providerId="AD" clId="Web-{7C13C309-4C56-43E1-80E7-7317E349AFAB}" dt="2018-04-05T15:45:01.340" v="21"/>
        <pc:sldMkLst>
          <pc:docMk/>
          <pc:sldMk cId="1813353617" sldId="291"/>
        </pc:sldMkLst>
        <pc:spChg chg="mod">
          <ac:chgData name="Ambrosetti Gerard" userId="S::gambrosetti@bethanien.ch::d2bfc3ab-0f60-43d8-a9e1-2430943b86ad" providerId="AD" clId="Web-{7C13C309-4C56-43E1-80E7-7317E349AFAB}" dt="2018-04-05T15:45:01.340" v="21"/>
          <ac:spMkLst>
            <pc:docMk/>
            <pc:sldMk cId="1813353617" sldId="291"/>
            <ac:spMk id="7" creationId="{00000000-0000-0000-0000-000000000000}"/>
          </ac:spMkLst>
        </pc:spChg>
      </pc:sldChg>
      <pc:sldChg chg="modSp">
        <pc:chgData name="Ambrosetti Gerard" userId="S::gambrosetti@bethanien.ch::d2bfc3ab-0f60-43d8-a9e1-2430943b86ad" providerId="AD" clId="Web-{7C13C309-4C56-43E1-80E7-7317E349AFAB}" dt="2018-04-05T15:45:21.044" v="27"/>
        <pc:sldMkLst>
          <pc:docMk/>
          <pc:sldMk cId="4095210462" sldId="292"/>
        </pc:sldMkLst>
        <pc:spChg chg="mod">
          <ac:chgData name="Ambrosetti Gerard" userId="S::gambrosetti@bethanien.ch::d2bfc3ab-0f60-43d8-a9e1-2430943b86ad" providerId="AD" clId="Web-{7C13C309-4C56-43E1-80E7-7317E349AFAB}" dt="2018-04-05T15:45:21.044" v="27"/>
          <ac:spMkLst>
            <pc:docMk/>
            <pc:sldMk cId="4095210462" sldId="292"/>
            <ac:spMk id="7" creationId="{00000000-0000-0000-0000-000000000000}"/>
          </ac:spMkLst>
        </pc:spChg>
      </pc:sldChg>
      <pc:sldChg chg="modSp">
        <pc:chgData name="Ambrosetti Gerard" userId="S::gambrosetti@bethanien.ch::d2bfc3ab-0f60-43d8-a9e1-2430943b86ad" providerId="AD" clId="Web-{7C13C309-4C56-43E1-80E7-7317E349AFAB}" dt="2018-04-05T15:43:43.712" v="11"/>
        <pc:sldMkLst>
          <pc:docMk/>
          <pc:sldMk cId="1256551359" sldId="298"/>
        </pc:sldMkLst>
        <pc:spChg chg="mod">
          <ac:chgData name="Ambrosetti Gerard" userId="S::gambrosetti@bethanien.ch::d2bfc3ab-0f60-43d8-a9e1-2430943b86ad" providerId="AD" clId="Web-{7C13C309-4C56-43E1-80E7-7317E349AFAB}" dt="2018-04-05T15:43:43.712" v="11"/>
          <ac:spMkLst>
            <pc:docMk/>
            <pc:sldMk cId="1256551359" sldId="298"/>
            <ac:spMk id="7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16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2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95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20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5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90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08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20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69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88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88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B3054-B75A-4BD7-8B3E-8DC0F614FAF3}" type="datetimeFigureOut">
              <a:rPr lang="de-DE" smtClean="0"/>
              <a:t>21.11.2019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72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875" y="2117726"/>
            <a:ext cx="7145299" cy="262255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532" y="4930567"/>
            <a:ext cx="1913467" cy="19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8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50" y="4625"/>
            <a:ext cx="10040416" cy="684874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0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795866" y="2423870"/>
            <a:ext cx="11396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latin typeface="GT Walsheim Light" panose="02000503030000020003" pitchFamily="2" charset="0"/>
              </a:rPr>
              <a:t>Stringent architecture</a:t>
            </a:r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0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51" y="1"/>
            <a:ext cx="10288027" cy="6857999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304801" y="948813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8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8" y="1"/>
            <a:ext cx="10285712" cy="6857999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6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Rechteck 13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94" y="1"/>
            <a:ext cx="10284940" cy="6857998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9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Rechteck 13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94" y="1029"/>
            <a:ext cx="10284940" cy="6855941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7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795866" y="2423870"/>
            <a:ext cx="11396134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8000" b="1" dirty="0" err="1">
                <a:latin typeface="GT Walsheim Light" panose="02000503030000020003" pitchFamily="2" charset="0"/>
              </a:rPr>
              <a:t>Breathtaking</a:t>
            </a:r>
            <a:r>
              <a:rPr lang="en-GB" sz="8000" b="1" dirty="0">
                <a:latin typeface="GT Walsheim Light" panose="02000503030000020003" pitchFamily="2" charset="0"/>
              </a:rPr>
              <a:t> panorama</a:t>
            </a:r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5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Rechteck 15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30" y="-34"/>
            <a:ext cx="10285765" cy="6858034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9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7" y="33"/>
            <a:ext cx="10289475" cy="6857935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7" y="1"/>
            <a:ext cx="10289475" cy="6857999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eck 9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13" y="1"/>
            <a:ext cx="10285712" cy="68579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8" y="1"/>
            <a:ext cx="10285712" cy="6857999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304801" y="948813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8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795866" y="2423870"/>
            <a:ext cx="113961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latin typeface="GT Walsheim Light" panose="02000503030000020003" pitchFamily="2" charset="0"/>
              </a:rPr>
              <a:t>Restaurant and Bar</a:t>
            </a:r>
            <a:r>
              <a:rPr lang="de-CH" sz="8000" b="1" dirty="0">
                <a:latin typeface="GT Walsheim Light" panose="02000503030000020003" pitchFamily="2" charset="0"/>
              </a:rPr>
              <a:t/>
            </a:r>
            <a:br>
              <a:rPr lang="de-CH" sz="8000" b="1" dirty="0">
                <a:latin typeface="GT Walsheim Light" panose="02000503030000020003" pitchFamily="2" charset="0"/>
              </a:rPr>
            </a:br>
            <a:r>
              <a:rPr lang="en-GB" sz="8000" b="1" dirty="0">
                <a:latin typeface="GT Walsheim Light" panose="02000503030000020003" pitchFamily="2" charset="0"/>
              </a:rPr>
              <a:t>with heart and soul</a:t>
            </a:r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Rechteck 12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600" y="6189987"/>
            <a:ext cx="712458" cy="59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2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4" y="1"/>
            <a:ext cx="10286765" cy="6857158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304801" y="948813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2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600" y="6189987"/>
            <a:ext cx="712458" cy="59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5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78" y="1"/>
            <a:ext cx="10285737" cy="6857158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304801" y="948813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2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600" y="6189987"/>
            <a:ext cx="712458" cy="59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584"/>
          <a:stretch/>
        </p:blipFill>
        <p:spPr>
          <a:xfrm>
            <a:off x="956964" y="1"/>
            <a:ext cx="10291881" cy="6857999"/>
          </a:xfrm>
          <a:prstGeom prst="rect">
            <a:avLst/>
          </a:prstGeom>
        </p:spPr>
      </p:pic>
      <p:pic>
        <p:nvPicPr>
          <p:cNvPr id="1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600" y="6189987"/>
            <a:ext cx="712458" cy="591475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305522" y="948813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86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93" y="0"/>
            <a:ext cx="10288033" cy="6858001"/>
          </a:xfrm>
          <a:prstGeom prst="rect">
            <a:avLst/>
          </a:prstGeom>
        </p:spPr>
      </p:pic>
      <p:pic>
        <p:nvPicPr>
          <p:cNvPr id="15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600" y="6189987"/>
            <a:ext cx="712458" cy="591475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304801" y="948813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792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795866" y="2423870"/>
            <a:ext cx="11396134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000" b="1" dirty="0">
                <a:latin typeface="GT Walsheim Light" panose="02000503030000020003" pitchFamily="2" charset="0"/>
              </a:rPr>
              <a:t>Invariably authentic dishes</a:t>
            </a:r>
            <a:br>
              <a:rPr lang="en-US" sz="6000" b="1" dirty="0">
                <a:latin typeface="GT Walsheim Light" panose="02000503030000020003" pitchFamily="2" charset="0"/>
              </a:rPr>
            </a:br>
            <a:r>
              <a:rPr lang="en-US" sz="6000" b="1" dirty="0">
                <a:latin typeface="GT Walsheim Light" panose="02000503030000020003" pitchFamily="2" charset="0"/>
              </a:rPr>
              <a:t>from ingredients bought</a:t>
            </a:r>
            <a:br>
              <a:rPr lang="en-US" sz="6000" b="1" dirty="0">
                <a:latin typeface="GT Walsheim Light" panose="02000503030000020003" pitchFamily="2" charset="0"/>
              </a:rPr>
            </a:br>
            <a:r>
              <a:rPr lang="en-US" sz="6000" b="1" dirty="0">
                <a:latin typeface="GT Walsheim Light" panose="02000503030000020003" pitchFamily="2" charset="0"/>
              </a:rPr>
              <a:t>directly from local farmers</a:t>
            </a:r>
            <a:endParaRPr lang="en-GB" sz="6000" b="1" dirty="0">
              <a:latin typeface="GT Walsheim Light" panose="02000503030000020003" pitchFamily="2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Rechteck 12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8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600" y="6189987"/>
            <a:ext cx="712458" cy="59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5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78" y="1"/>
            <a:ext cx="10285737" cy="6857158"/>
          </a:xfrm>
          <a:prstGeom prst="rect">
            <a:avLst/>
          </a:prstGeom>
        </p:spPr>
      </p:pic>
      <p:pic>
        <p:nvPicPr>
          <p:cNvPr id="1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600" y="6189987"/>
            <a:ext cx="712458" cy="591475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304799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5201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00" y="4624"/>
            <a:ext cx="10272893" cy="6847911"/>
          </a:xfrm>
          <a:prstGeom prst="rect">
            <a:avLst/>
          </a:prstGeom>
        </p:spPr>
      </p:pic>
      <p:pic>
        <p:nvPicPr>
          <p:cNvPr id="9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600" y="6189987"/>
            <a:ext cx="712458" cy="59147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04799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9011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Rechteck 13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99" y="6965"/>
            <a:ext cx="10272894" cy="6843229"/>
          </a:xfrm>
          <a:prstGeom prst="rect">
            <a:avLst/>
          </a:prstGeom>
        </p:spPr>
      </p:pic>
      <p:pic>
        <p:nvPicPr>
          <p:cNvPr id="9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600" y="6189987"/>
            <a:ext cx="712458" cy="591475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304799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14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eck 9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84" y="1"/>
            <a:ext cx="10289572" cy="68579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8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795866" y="2423870"/>
            <a:ext cx="11396134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8000" b="1" dirty="0">
                <a:latin typeface="GT Walsheim Light" panose="02000503030000020003" pitchFamily="2" charset="0"/>
              </a:rPr>
              <a:t>Refreshing Mules</a:t>
            </a:r>
            <a:br>
              <a:rPr lang="en-US" sz="8000" b="1" dirty="0">
                <a:latin typeface="GT Walsheim Light" panose="02000503030000020003" pitchFamily="2" charset="0"/>
              </a:rPr>
            </a:br>
            <a:r>
              <a:rPr lang="en-US" sz="8000" b="1" dirty="0">
                <a:latin typeface="GT Walsheim Light" panose="02000503030000020003" pitchFamily="2" charset="0"/>
              </a:rPr>
              <a:t>and Cocktails</a:t>
            </a:r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600" y="6189987"/>
            <a:ext cx="712458" cy="59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1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600" y="6189987"/>
            <a:ext cx="712458" cy="591475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4" y="1"/>
            <a:ext cx="10286765" cy="685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70" y="842"/>
            <a:ext cx="4570981" cy="6857158"/>
          </a:xfrm>
          <a:prstGeom prst="rect">
            <a:avLst/>
          </a:prstGeom>
        </p:spPr>
      </p:pic>
      <p:pic>
        <p:nvPicPr>
          <p:cNvPr id="1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600" y="6189987"/>
            <a:ext cx="712458" cy="59147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01" y="842"/>
            <a:ext cx="4570981" cy="685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4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795866" y="2423870"/>
            <a:ext cx="113961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GT Walsheim Light" panose="02000503030000020003" pitchFamily="2" charset="0"/>
              </a:rPr>
              <a:t>Tailored to</a:t>
            </a:r>
            <a:br>
              <a:rPr lang="en-US" sz="8000" b="1" dirty="0">
                <a:latin typeface="GT Walsheim Light" panose="02000503030000020003" pitchFamily="2" charset="0"/>
              </a:rPr>
            </a:br>
            <a:r>
              <a:rPr lang="en-US" sz="8000" b="1" dirty="0">
                <a:latin typeface="GT Walsheim Light" panose="02000503030000020003" pitchFamily="2" charset="0"/>
              </a:rPr>
              <a:t>your business</a:t>
            </a:r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3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30" y="738"/>
            <a:ext cx="10285765" cy="685649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7" y="1"/>
            <a:ext cx="10289474" cy="6857999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70" y="1"/>
            <a:ext cx="9996787" cy="6857999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r="8717"/>
          <a:stretch/>
        </p:blipFill>
        <p:spPr>
          <a:xfrm>
            <a:off x="939800" y="836"/>
            <a:ext cx="10288265" cy="685716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4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Rechteck 5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C899730-99DD-D04F-80E4-5383836D0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563" y="1743061"/>
            <a:ext cx="9082031" cy="336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eck 9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56" y="516"/>
            <a:ext cx="10288027" cy="685696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8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795866" y="2423870"/>
            <a:ext cx="11396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>
                <a:latin typeface="GT Walsheim Light" panose="02000503030000020003" pitchFamily="2" charset="0"/>
              </a:rPr>
              <a:t>Design &amp; Lifestyle</a:t>
            </a:r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5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" y="1"/>
            <a:ext cx="10285711" cy="6857998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6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95" y="1287"/>
            <a:ext cx="10283139" cy="6855426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52" y="1"/>
            <a:ext cx="10288025" cy="6857998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304801" y="948813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1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948814"/>
            <a:ext cx="12192000" cy="363519"/>
          </a:xfrm>
          <a:prstGeom prst="rect">
            <a:avLst/>
          </a:prstGeom>
          <a:solidFill>
            <a:srgbClr val="91E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/>
          <p:cNvSpPr/>
          <p:nvPr/>
        </p:nvSpPr>
        <p:spPr>
          <a:xfrm>
            <a:off x="304800" y="1"/>
            <a:ext cx="288587" cy="6858000"/>
          </a:xfrm>
          <a:prstGeom prst="rect">
            <a:avLst/>
          </a:prstGeom>
          <a:solidFill>
            <a:srgbClr val="E1C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85" y="1"/>
            <a:ext cx="10042747" cy="6857996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304801" y="948814"/>
            <a:ext cx="288586" cy="363519"/>
          </a:xfrm>
          <a:prstGeom prst="rect">
            <a:avLst/>
          </a:prstGeom>
          <a:solidFill>
            <a:srgbClr val="A0B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98117F-80A7-2148-A1FC-1B82DB19B4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887" y="6513611"/>
            <a:ext cx="828571" cy="2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8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f154c464174ac5b58355c6d2b3e05a xmlns="0983a9da-5aa6-473d-b056-68f9a2ac9cf0">
      <Terms xmlns="http://schemas.microsoft.com/office/infopath/2007/PartnerControls">
        <TermInfo xmlns="http://schemas.microsoft.com/office/infopath/2007/PartnerControls">
          <TermName xmlns="http://schemas.microsoft.com/office/infopath/2007/PartnerControls">Placid</TermName>
          <TermId xmlns="http://schemas.microsoft.com/office/infopath/2007/PartnerControls">d9d70691-3072-4819-9ae6-ce8e5b072e87</TermId>
        </TermInfo>
      </Terms>
    </m4f154c464174ac5b58355c6d2b3e05a>
    <TaxCatchAll xmlns="0983a9da-5aa6-473d-b056-68f9a2ac9cf0">
      <Value>1</Value>
    </TaxCatchAll>
    <TaxKeywordTaxHTField xmlns="0983a9da-5aa6-473d-b056-68f9a2ac9cf0">
      <Terms xmlns="http://schemas.microsoft.com/office/infopath/2007/PartnerControls"/>
    </TaxKeywordTaxHTFiel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MC Document" ma:contentTypeID="0x010100E1B4D8F5DE9419409FD49EBFB803B7C000EE9149865CC2D54DAF589A3B3402EA52" ma:contentTypeVersion="14" ma:contentTypeDescription="Ein neues Dokument erstellen." ma:contentTypeScope="" ma:versionID="5110230d88289f7084eae4305bf5eb62">
  <xsd:schema xmlns:xsd="http://www.w3.org/2001/XMLSchema" xmlns:xs="http://www.w3.org/2001/XMLSchema" xmlns:p="http://schemas.microsoft.com/office/2006/metadata/properties" xmlns:ns2="0983a9da-5aa6-473d-b056-68f9a2ac9cf0" xmlns:ns3="79fd8fe2-428f-4b9b-acff-9c7ca1b34c2d" targetNamespace="http://schemas.microsoft.com/office/2006/metadata/properties" ma:root="true" ma:fieldsID="f9ec258a98607f5b23eed291dec85c12" ns2:_="" ns3:_="">
    <xsd:import namespace="0983a9da-5aa6-473d-b056-68f9a2ac9cf0"/>
    <xsd:import namespace="79fd8fe2-428f-4b9b-acff-9c7ca1b34c2d"/>
    <xsd:element name="properties">
      <xsd:complexType>
        <xsd:sequence>
          <xsd:element name="documentManagement">
            <xsd:complexType>
              <xsd:all>
                <xsd:element ref="ns2:m4f154c464174ac5b58355c6d2b3e05a" minOccurs="0"/>
                <xsd:element ref="ns2:TaxCatchAll" minOccurs="0"/>
                <xsd:element ref="ns2:TaxCatchAllLabel" minOccurs="0"/>
                <xsd:element ref="ns2:TaxKeywordTaxHTField" minOccurs="0"/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83a9da-5aa6-473d-b056-68f9a2ac9cf0" elementFormDefault="qualified">
    <xsd:import namespace="http://schemas.microsoft.com/office/2006/documentManagement/types"/>
    <xsd:import namespace="http://schemas.microsoft.com/office/infopath/2007/PartnerControls"/>
    <xsd:element name="m4f154c464174ac5b58355c6d2b3e05a" ma:index="8" nillable="true" ma:taxonomy="true" ma:internalName="m4f154c464174ac5b58355c6d2b3e05a" ma:taxonomyFieldName="MCKnowledgeTag" ma:displayName="DKB Tag" ma:readOnly="false" ma:default="" ma:fieldId="{64f154c4-6417-4ac5-b583-55c6d2b3e05a}" ma:sspId="f301292a-e247-4e3f-8d41-3ff2dbc4c400" ma:termSetId="ce89a4d0-e53e-434b-a789-05f528bc772c" ma:anchorId="97551ce4-4575-49c3-bf69-5ee9383e39d9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721e2248-a628-4fee-9b65-10882719ab4d}" ma:internalName="TaxCatchAll" ma:showField="CatchAllData" ma:web="0983a9da-5aa6-473d-b056-68f9a2ac9c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721e2248-a628-4fee-9b65-10882719ab4d}" ma:internalName="TaxCatchAllLabel" ma:readOnly="true" ma:showField="CatchAllDataLabel" ma:web="0983a9da-5aa6-473d-b056-68f9a2ac9c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2" nillable="true" ma:taxonomy="true" ma:internalName="TaxKeywordTaxHTField" ma:taxonomyFieldName="TaxKeyword" ma:displayName="Mein Tag" ma:fieldId="{23f27201-bee3-471e-b2e7-b64fd8b7ca38}" ma:taxonomyMulti="true" ma:sspId="f301292a-e247-4e3f-8d41-3ff2dbc4c4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14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6" nillable="true" ma:displayName="Zuletzt freigegeben nach Benutz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7" nillable="true" ma:displayName="Zuletzt freigegeben nach Zeitpunkt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fd8fe2-428f-4b9b-acff-9c7ca1b34c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2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0CA445-0652-4810-AF02-8CC17AE965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BFD228-CEA3-412C-999B-8493EAA453ED}">
  <ds:schemaRefs>
    <ds:schemaRef ds:uri="http://purl.org/dc/dcmitype/"/>
    <ds:schemaRef ds:uri="79fd8fe2-428f-4b9b-acff-9c7ca1b34c2d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0983a9da-5aa6-473d-b056-68f9a2ac9cf0"/>
  </ds:schemaRefs>
</ds:datastoreItem>
</file>

<file path=customXml/itemProps3.xml><?xml version="1.0" encoding="utf-8"?>
<ds:datastoreItem xmlns:ds="http://schemas.openxmlformats.org/officeDocument/2006/customXml" ds:itemID="{C0C202A0-4E5B-49F3-9889-21333A5DA8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83a9da-5aa6-473d-b056-68f9a2ac9cf0"/>
    <ds:schemaRef ds:uri="79fd8fe2-428f-4b9b-acff-9c7ca1b34c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</Words>
  <Application>Microsoft Office PowerPoint</Application>
  <PresentationFormat>Breitbild</PresentationFormat>
  <Paragraphs>7</Paragraphs>
  <Slides>38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GT Walsheim Light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Ambrosetti Gerard</dc:creator>
  <cp:lastModifiedBy>Ecker Kurt</cp:lastModifiedBy>
  <cp:revision>121</cp:revision>
  <cp:lastPrinted>2017-05-08T15:09:07Z</cp:lastPrinted>
  <dcterms:created xsi:type="dcterms:W3CDTF">2012-07-30T21:06:50Z</dcterms:created>
  <dcterms:modified xsi:type="dcterms:W3CDTF">2019-11-21T13:28:03Z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MCKnowledgeTag">
    <vt:lpwstr>1;#Placid|d9d70691-3072-4819-9ae6-ce8e5b072e87</vt:lpwstr>
  </property>
  <property fmtid="{D5CDD505-2E9C-101B-9397-08002B2CF9AE}" pid="4" name="ContentTypeId">
    <vt:lpwstr>0x010100E1B4D8F5DE9419409FD49EBFB803B7C000EE9149865CC2D54DAF589A3B3402EA52</vt:lpwstr>
  </property>
  <property fmtid="{D5CDD505-2E9C-101B-9397-08002B2CF9AE}" pid="5" name="AuthorIds_UIVersion_512">
    <vt:lpwstr>92</vt:lpwstr>
  </property>
</Properties>
</file>